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31BFB-6AA1-4658-92F3-5570609E6C29}" type="datetimeFigureOut">
              <a:rPr lang="en-US" smtClean="0"/>
              <a:t>9/19/2013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010B0-2F3A-45A7-B000-4525EF8E7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850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31BFB-6AA1-4658-92F3-5570609E6C29}" type="datetimeFigureOut">
              <a:rPr lang="en-US" smtClean="0"/>
              <a:t>9/19/2013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010B0-2F3A-45A7-B000-4525EF8E7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274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31BFB-6AA1-4658-92F3-5570609E6C29}" type="datetimeFigureOut">
              <a:rPr lang="en-US" smtClean="0"/>
              <a:t>9/19/2013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010B0-2F3A-45A7-B000-4525EF8E7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34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31BFB-6AA1-4658-92F3-5570609E6C29}" type="datetimeFigureOut">
              <a:rPr lang="en-US" smtClean="0"/>
              <a:t>9/19/2013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010B0-2F3A-45A7-B000-4525EF8E7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799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31BFB-6AA1-4658-92F3-5570609E6C29}" type="datetimeFigureOut">
              <a:rPr lang="en-US" smtClean="0"/>
              <a:t>9/19/2013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010B0-2F3A-45A7-B000-4525EF8E7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147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31BFB-6AA1-4658-92F3-5570609E6C29}" type="datetimeFigureOut">
              <a:rPr lang="en-US" smtClean="0"/>
              <a:t>9/19/2013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010B0-2F3A-45A7-B000-4525EF8E7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353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31BFB-6AA1-4658-92F3-5570609E6C29}" type="datetimeFigureOut">
              <a:rPr lang="en-US" smtClean="0"/>
              <a:t>9/19/2013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010B0-2F3A-45A7-B000-4525EF8E7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318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31BFB-6AA1-4658-92F3-5570609E6C29}" type="datetimeFigureOut">
              <a:rPr lang="en-US" smtClean="0"/>
              <a:t>9/19/2013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010B0-2F3A-45A7-B000-4525EF8E7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88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31BFB-6AA1-4658-92F3-5570609E6C29}" type="datetimeFigureOut">
              <a:rPr lang="en-US" smtClean="0"/>
              <a:t>9/19/2013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010B0-2F3A-45A7-B000-4525EF8E7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136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31BFB-6AA1-4658-92F3-5570609E6C29}" type="datetimeFigureOut">
              <a:rPr lang="en-US" smtClean="0"/>
              <a:t>9/19/2013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010B0-2F3A-45A7-B000-4525EF8E7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184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31BFB-6AA1-4658-92F3-5570609E6C29}" type="datetimeFigureOut">
              <a:rPr lang="en-US" smtClean="0"/>
              <a:t>9/19/2013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010B0-2F3A-45A7-B000-4525EF8E7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5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F31BFB-6AA1-4658-92F3-5570609E6C29}" type="datetimeFigureOut">
              <a:rPr lang="en-US" smtClean="0"/>
              <a:t>9/19/2013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A010B0-2F3A-45A7-B000-4525EF8E7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077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534400" cy="1143000"/>
          </a:xfrm>
        </p:spPr>
        <p:txBody>
          <a:bodyPr>
            <a:noAutofit/>
          </a:bodyPr>
          <a:lstStyle/>
          <a:p>
            <a:pPr algn="l"/>
            <a:r>
              <a:rPr lang="en-US" sz="3600" dirty="0" err="1" smtClean="0"/>
              <a:t>Nombre</a:t>
            </a:r>
            <a:r>
              <a:rPr lang="en-US" sz="3600" smtClean="0"/>
              <a:t>:___________________Clase</a:t>
            </a:r>
            <a:r>
              <a:rPr lang="en-US" sz="3600" dirty="0" smtClean="0"/>
              <a:t> 8nh/</a:t>
            </a:r>
            <a:r>
              <a:rPr lang="en-US" sz="3600" dirty="0" err="1" smtClean="0"/>
              <a:t>ih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err="1" smtClean="0"/>
              <a:t>Fecha</a:t>
            </a:r>
            <a:r>
              <a:rPr lang="en-US" sz="3600" dirty="0" smtClean="0"/>
              <a:t>:_____________________	</a:t>
            </a:r>
            <a:r>
              <a:rPr lang="en-US" sz="3600" dirty="0" err="1" smtClean="0"/>
              <a:t>Tarea</a:t>
            </a:r>
            <a:r>
              <a:rPr lang="en-US" sz="3600" dirty="0" smtClean="0"/>
              <a:t> # 3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839200" cy="5105400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AutoNum type="alphaUcPeriod"/>
            </a:pPr>
            <a:r>
              <a:rPr lang="es-ES_tradnl" dirty="0" err="1" smtClean="0"/>
              <a:t>Answer</a:t>
            </a:r>
            <a:r>
              <a:rPr lang="es-ES_tradnl" dirty="0" smtClean="0"/>
              <a:t> </a:t>
            </a:r>
            <a:r>
              <a:rPr lang="es-ES_tradnl" dirty="0" err="1" smtClean="0"/>
              <a:t>each</a:t>
            </a:r>
            <a:r>
              <a:rPr lang="es-ES_tradnl" dirty="0" smtClean="0"/>
              <a:t> </a:t>
            </a:r>
            <a:r>
              <a:rPr lang="es-ES_tradnl" dirty="0" err="1" smtClean="0"/>
              <a:t>question</a:t>
            </a:r>
            <a:r>
              <a:rPr lang="es-ES_tradnl" dirty="0" smtClean="0"/>
              <a:t> in full </a:t>
            </a:r>
            <a:r>
              <a:rPr lang="es-ES_tradnl" dirty="0" err="1" smtClean="0"/>
              <a:t>Spanish</a:t>
            </a:r>
            <a:r>
              <a:rPr lang="es-ES_tradnl" dirty="0" smtClean="0"/>
              <a:t> </a:t>
            </a:r>
            <a:r>
              <a:rPr lang="es-ES_tradnl" dirty="0" err="1" smtClean="0"/>
              <a:t>sentences</a:t>
            </a:r>
            <a:r>
              <a:rPr lang="es-ES_tradnl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¿De qué nacionalidad eres?</a:t>
            </a:r>
          </a:p>
          <a:p>
            <a:pPr marL="514350" indent="-514350">
              <a:buFont typeface="+mj-lt"/>
              <a:buAutoNum type="arabicPeriod"/>
            </a:pPr>
            <a:endParaRPr lang="es-ES_tradnl" dirty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¿De dónde eres?</a:t>
            </a:r>
          </a:p>
          <a:p>
            <a:pPr marL="514350" indent="-514350">
              <a:buFont typeface="+mj-lt"/>
              <a:buAutoNum type="arabicPeriod"/>
            </a:pPr>
            <a:endParaRPr lang="es-ES_tradnl" dirty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¿Dónde eres alumno?</a:t>
            </a:r>
          </a:p>
          <a:p>
            <a:pPr marL="514350" indent="-514350">
              <a:buFont typeface="+mj-lt"/>
              <a:buAutoNum type="arabicPeriod"/>
            </a:pPr>
            <a:endParaRPr lang="es-ES_tradnl" dirty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¿Cómo son tus cursos?</a:t>
            </a:r>
          </a:p>
          <a:p>
            <a:pPr marL="514350" indent="-514350">
              <a:buFont typeface="+mj-lt"/>
              <a:buAutoNum type="arabicPeriod"/>
            </a:pPr>
            <a:endParaRPr lang="es-ES_tradnl" dirty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¿Cómo son los alumnos de tu escuela?</a:t>
            </a:r>
          </a:p>
          <a:p>
            <a:pPr marL="514350" indent="-514350">
              <a:buFont typeface="+mj-lt"/>
              <a:buAutoNum type="arabicPeriod"/>
            </a:pPr>
            <a:endParaRPr lang="es-ES_tradnl" dirty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¿Cómo es tu profesor(a) favorito(a)?</a:t>
            </a:r>
          </a:p>
          <a:p>
            <a:pPr marL="514350" indent="-514350">
              <a:buFont typeface="+mj-lt"/>
              <a:buAutoNum type="arabicPeriod"/>
            </a:pPr>
            <a:endParaRPr lang="es-ES_tradnl" dirty="0"/>
          </a:p>
          <a:p>
            <a:pPr marL="0" indent="0">
              <a:buNone/>
            </a:pPr>
            <a:endParaRPr lang="es-ES_tradnl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8552171" y="2590800"/>
            <a:ext cx="591829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prstClr val="black"/>
                </a:solidFill>
              </a:rPr>
              <a:t>B</a:t>
            </a:r>
          </a:p>
          <a:p>
            <a:r>
              <a:rPr lang="en-US" sz="4800" dirty="0">
                <a:solidFill>
                  <a:prstClr val="black"/>
                </a:solidFill>
              </a:rPr>
              <a:t>O</a:t>
            </a:r>
          </a:p>
          <a:p>
            <a:r>
              <a:rPr lang="en-US" sz="4800" dirty="0">
                <a:solidFill>
                  <a:prstClr val="black"/>
                </a:solidFill>
              </a:rPr>
              <a:t>T</a:t>
            </a:r>
          </a:p>
          <a:p>
            <a:r>
              <a:rPr lang="en-US" sz="4800" dirty="0">
                <a:solidFill>
                  <a:prstClr val="black"/>
                </a:solidFill>
              </a:rPr>
              <a:t>H</a:t>
            </a:r>
          </a:p>
        </p:txBody>
      </p:sp>
    </p:spTree>
    <p:extLst>
      <p:ext uri="{BB962C8B-B14F-4D97-AF65-F5344CB8AC3E}">
        <p14:creationId xmlns:p14="http://schemas.microsoft.com/office/powerpoint/2010/main" val="4039030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NOVICE HIGH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371600"/>
            <a:ext cx="9067800" cy="5334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_tradnl" dirty="0" smtClean="0"/>
              <a:t>B. Complete </a:t>
            </a:r>
            <a:r>
              <a:rPr lang="es-ES_tradnl" dirty="0" err="1" smtClean="0"/>
              <a:t>with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correct</a:t>
            </a:r>
            <a:r>
              <a:rPr lang="es-ES_tradnl" dirty="0" smtClean="0"/>
              <a:t> </a:t>
            </a:r>
            <a:r>
              <a:rPr lang="es-ES_tradnl" dirty="0" err="1" smtClean="0"/>
              <a:t>form</a:t>
            </a:r>
            <a:r>
              <a:rPr lang="es-ES_tradnl" dirty="0" smtClean="0"/>
              <a:t> of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present</a:t>
            </a:r>
            <a:r>
              <a:rPr lang="es-ES_tradnl" dirty="0" smtClean="0"/>
              <a:t> tense of SER.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María _______ de México.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¿De dónde _______ tú, Juan?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Yo _______ de Puerto Rico.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¿De dónde _______ Pilar y Rosa?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Pilar _______ de Ponce y Rosa _______ de San Juan.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Nosotras ________ de Puerto Rico.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¿De dónde ________ ustedes?  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9113048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INTERMEDIATE HIGH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ES_tradnl" dirty="0" smtClean="0"/>
              <a:t>B.  Complete </a:t>
            </a:r>
            <a:r>
              <a:rPr lang="es-ES_tradnl" dirty="0" err="1" smtClean="0"/>
              <a:t>with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correct</a:t>
            </a:r>
            <a:r>
              <a:rPr lang="es-ES_tradnl" dirty="0" smtClean="0"/>
              <a:t> </a:t>
            </a:r>
            <a:r>
              <a:rPr lang="es-ES_tradnl" dirty="0" err="1" smtClean="0"/>
              <a:t>form</a:t>
            </a:r>
            <a:r>
              <a:rPr lang="es-ES_tradnl" dirty="0" smtClean="0"/>
              <a:t> of </a:t>
            </a:r>
            <a:r>
              <a:rPr lang="es-ES_tradnl" dirty="0" err="1" smtClean="0"/>
              <a:t>the</a:t>
            </a:r>
            <a:r>
              <a:rPr lang="es-ES_tradnl" dirty="0" smtClean="0"/>
              <a:t> PRETERITE tense of SER.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Yadira _________ novia de Miguel.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¿Adónde _________ tú el verano pasado?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Yo __________ a Costa Rica.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¿Adónde __________ </a:t>
            </a:r>
            <a:r>
              <a:rPr lang="es-ES_tradnl" dirty="0" err="1" smtClean="0"/>
              <a:t>Kristina</a:t>
            </a:r>
            <a:r>
              <a:rPr lang="es-ES_tradnl" dirty="0" smtClean="0"/>
              <a:t> y Federico?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err="1" smtClean="0"/>
              <a:t>Kristina</a:t>
            </a:r>
            <a:r>
              <a:rPr lang="es-ES_tradnl" dirty="0" smtClean="0"/>
              <a:t> ________ a </a:t>
            </a:r>
            <a:r>
              <a:rPr lang="es-ES_tradnl" dirty="0" err="1" smtClean="0"/>
              <a:t>Hawaii</a:t>
            </a:r>
            <a:r>
              <a:rPr lang="es-ES_tradnl" dirty="0" smtClean="0"/>
              <a:t> y Raquel ________ a Bolivia.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Nosotros _________ a Perú.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¿Adónde _________ ustedes el verano pasado?  </a:t>
            </a:r>
          </a:p>
        </p:txBody>
      </p:sp>
    </p:spTree>
    <p:extLst>
      <p:ext uri="{BB962C8B-B14F-4D97-AF65-F5344CB8AC3E}">
        <p14:creationId xmlns:p14="http://schemas.microsoft.com/office/powerpoint/2010/main" val="15895121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81000"/>
            <a:ext cx="8610600" cy="5516563"/>
          </a:xfrm>
        </p:spPr>
        <p:txBody>
          <a:bodyPr/>
          <a:lstStyle/>
          <a:p>
            <a:pPr marL="514350" indent="-514350">
              <a:buAutoNum type="alphaUcPeriod" startAt="3"/>
            </a:pPr>
            <a:r>
              <a:rPr lang="es-ES_tradnl" dirty="0" smtClean="0"/>
              <a:t>Complete </a:t>
            </a:r>
            <a:r>
              <a:rPr lang="es-ES_tradnl" dirty="0" err="1" smtClean="0"/>
              <a:t>with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correct</a:t>
            </a:r>
            <a:r>
              <a:rPr lang="es-ES_tradnl" dirty="0" smtClean="0"/>
              <a:t> ARTICULO DEFINIDO.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________ alumnos estudian en ________ Escuela San Martin, en Buenos Aires, ________ capital de Argentina.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________ clases en ________ Colegio Ponce son en ingles y en español. ________ profesor de ingles es _______ señor Wilson. ________ profesora de español es ________ señorita Gálvez.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93207" y="5562600"/>
            <a:ext cx="15931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prstClr val="black"/>
                </a:solidFill>
              </a:rPr>
              <a:t>BOTH</a:t>
            </a:r>
          </a:p>
        </p:txBody>
      </p:sp>
    </p:spTree>
    <p:extLst>
      <p:ext uri="{BB962C8B-B14F-4D97-AF65-F5344CB8AC3E}">
        <p14:creationId xmlns:p14="http://schemas.microsoft.com/office/powerpoint/2010/main" val="9847029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244</Words>
  <Application>Microsoft Office PowerPoint</Application>
  <PresentationFormat>On-screen Show (4:3)</PresentationFormat>
  <Paragraphs>39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Nombre:___________________Clase 8nh/ih Fecha:_____________________ Tarea # 3</vt:lpstr>
      <vt:lpstr>NOVICE HIGH</vt:lpstr>
      <vt:lpstr>INTERMEDIATE HIGH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Nombre:___________________  Clase 8nh/il Fecha:_____________________ Tarea # 3</dc:title>
  <dc:creator>Helen Zumaeta</dc:creator>
  <cp:lastModifiedBy>Helen Zumaeta</cp:lastModifiedBy>
  <cp:revision>2</cp:revision>
  <dcterms:created xsi:type="dcterms:W3CDTF">2013-09-19T14:49:35Z</dcterms:created>
  <dcterms:modified xsi:type="dcterms:W3CDTF">2013-09-19T15:24:38Z</dcterms:modified>
</cp:coreProperties>
</file>